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0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309" autoAdjust="0"/>
    <p:restoredTop sz="94660"/>
  </p:normalViewPr>
  <p:slideViewPr>
    <p:cSldViewPr snapToGrid="0">
      <p:cViewPr varScale="1">
        <p:scale>
          <a:sx n="68" d="100"/>
          <a:sy n="68" d="100"/>
        </p:scale>
        <p:origin x="3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jpeg>
</file>

<file path=ppt/media/image12.gif>
</file>

<file path=ppt/media/image13.gif>
</file>

<file path=ppt/media/image14.jpe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5EBC7-00BF-466B-9ED4-F6C857DF22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Ethical hacking club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46A4F-59A7-4BC4-9D6D-D6DF93EDFD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Meeting 2, 9/13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6BBC36-F7EB-4A82-B698-FC149F8C1F23}"/>
              </a:ext>
            </a:extLst>
          </p:cNvPr>
          <p:cNvSpPr txBox="1"/>
          <p:nvPr/>
        </p:nvSpPr>
        <p:spPr>
          <a:xfrm>
            <a:off x="3205114" y="4392891"/>
            <a:ext cx="51941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https://goo.gl/Fk86u7</a:t>
            </a:r>
          </a:p>
        </p:txBody>
      </p:sp>
    </p:spTree>
    <p:extLst>
      <p:ext uri="{BB962C8B-B14F-4D97-AF65-F5344CB8AC3E}">
        <p14:creationId xmlns:p14="http://schemas.microsoft.com/office/powerpoint/2010/main" val="1493737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71BF2-AE9A-48F6-A162-8CF8F0195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are we going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DD7A-E722-423D-B0FD-0D02CDCDD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46" name="Picture 6" descr="636105299923578088-1610436935_its fine.jpg (1280×720)">
            <a:extLst>
              <a:ext uri="{FF2B5EF4-FFF2-40B4-BE49-F238E27FC236}">
                <a16:creationId xmlns:a16="http://schemas.microsoft.com/office/drawing/2014/main" id="{E85B2253-C132-48FA-9C2E-C08E6F8927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044" y="1737359"/>
            <a:ext cx="8470232" cy="4764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219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9CD35-DE84-4E4A-94A0-79C19DA6D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9D59B-3EA8-4AEE-9D78-6D6AE0B4D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Intelligence</a:t>
            </a:r>
          </a:p>
          <a:p>
            <a:pPr lvl="1"/>
            <a:r>
              <a:rPr lang="en-US" dirty="0"/>
              <a:t>Google</a:t>
            </a:r>
          </a:p>
          <a:p>
            <a:r>
              <a:rPr lang="en-US" dirty="0"/>
              <a:t>Web Exploitation</a:t>
            </a:r>
          </a:p>
          <a:p>
            <a:pPr lvl="1"/>
            <a:r>
              <a:rPr lang="en-US" dirty="0"/>
              <a:t>SQL Injection, </a:t>
            </a:r>
          </a:p>
          <a:p>
            <a:pPr lvl="1"/>
            <a:r>
              <a:rPr lang="en-US" dirty="0"/>
              <a:t>XSS</a:t>
            </a:r>
          </a:p>
          <a:p>
            <a:pPr lvl="1"/>
            <a:r>
              <a:rPr lang="en-US" dirty="0"/>
              <a:t>Looking at web traffic</a:t>
            </a:r>
          </a:p>
          <a:p>
            <a:r>
              <a:rPr lang="en-US" dirty="0"/>
              <a:t>Binary Exploitation / Reverse Engineering</a:t>
            </a:r>
          </a:p>
          <a:p>
            <a:pPr lvl="1"/>
            <a:r>
              <a:rPr lang="en-US" dirty="0"/>
              <a:t>Buffer Overflows</a:t>
            </a:r>
          </a:p>
          <a:p>
            <a:pPr lvl="1"/>
            <a:r>
              <a:rPr lang="en-US" dirty="0"/>
              <a:t>Memory Leaks</a:t>
            </a:r>
          </a:p>
          <a:p>
            <a:pPr lvl="1"/>
            <a:r>
              <a:rPr lang="en-US" dirty="0"/>
              <a:t>Format String Vulnerabilities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B39ECC2-6DDD-4EF2-B03F-C21458833ACA}"/>
              </a:ext>
            </a:extLst>
          </p:cNvPr>
          <p:cNvCxnSpPr/>
          <p:nvPr/>
        </p:nvCxnSpPr>
        <p:spPr>
          <a:xfrm>
            <a:off x="7663992" y="2057400"/>
            <a:ext cx="0" cy="3657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215CBCD-648E-4CD7-9A91-F4493004F403}"/>
              </a:ext>
            </a:extLst>
          </p:cNvPr>
          <p:cNvSpPr txBox="1"/>
          <p:nvPr/>
        </p:nvSpPr>
        <p:spPr>
          <a:xfrm>
            <a:off x="7805394" y="2057401"/>
            <a:ext cx="2205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Increasing Difficulty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49A2B9A-592F-4DFD-9FA0-E861C62E2BB6}"/>
              </a:ext>
            </a:extLst>
          </p:cNvPr>
          <p:cNvSpPr/>
          <p:nvPr/>
        </p:nvSpPr>
        <p:spPr>
          <a:xfrm rot="10800000">
            <a:off x="7381188" y="5467546"/>
            <a:ext cx="565608" cy="46191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fq7vtu.gif (320×180)">
            <a:extLst>
              <a:ext uri="{FF2B5EF4-FFF2-40B4-BE49-F238E27FC236}">
                <a16:creationId xmlns:a16="http://schemas.microsoft.com/office/drawing/2014/main" id="{9FFA4B7A-692F-4C24-A8AE-F6FB09C7352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9158" y="2057400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1431877198299611822.gif (800×387)">
            <a:extLst>
              <a:ext uri="{FF2B5EF4-FFF2-40B4-BE49-F238E27FC236}">
                <a16:creationId xmlns:a16="http://schemas.microsoft.com/office/drawing/2014/main" id="{4A908475-A927-4CFE-80A8-35C81D3D295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5195" y="4308976"/>
            <a:ext cx="3912141" cy="1892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185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96AA1-D3E6-49DF-A1D0-023C90E6B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9C216-39F1-4E2A-9A97-0B01515E7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“I’m going to become an assembly expert and reverse everything”</a:t>
            </a:r>
          </a:p>
          <a:p>
            <a:pPr lvl="1"/>
            <a:r>
              <a:rPr lang="en-US" dirty="0" err="1"/>
              <a:t>Pls</a:t>
            </a:r>
            <a:r>
              <a:rPr lang="en-US" dirty="0"/>
              <a:t> no</a:t>
            </a:r>
          </a:p>
          <a:p>
            <a:r>
              <a:rPr lang="en-US" dirty="0"/>
              <a:t>We understand this is difficult</a:t>
            </a:r>
          </a:p>
          <a:p>
            <a:r>
              <a:rPr lang="en-US" dirty="0"/>
              <a:t>Reversing/Binary Exploitation is not for everyone</a:t>
            </a:r>
          </a:p>
        </p:txBody>
      </p:sp>
      <p:pic>
        <p:nvPicPr>
          <p:cNvPr id="11266" name="Picture 2" descr="2335016192_6003c39c4c.jpg (500×486)">
            <a:extLst>
              <a:ext uri="{FF2B5EF4-FFF2-40B4-BE49-F238E27FC236}">
                <a16:creationId xmlns:a16="http://schemas.microsoft.com/office/drawing/2014/main" id="{08E979A5-A5F2-4015-A0C9-E367C770DF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2686" y="1125292"/>
            <a:ext cx="5541546" cy="5386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9589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D32DA-C6FE-4262-ABB6-27C1C570F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05B91-4F2C-4804-842E-9646BB57A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OH GOD DID I MAKE TIME FOR THESE</a:t>
            </a:r>
          </a:p>
        </p:txBody>
      </p:sp>
    </p:spTree>
    <p:extLst>
      <p:ext uri="{BB962C8B-B14F-4D97-AF65-F5344CB8AC3E}">
        <p14:creationId xmlns:p14="http://schemas.microsoft.com/office/powerpoint/2010/main" val="173877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2560A-022F-4507-85DB-C69CDC78C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93635"/>
            <a:ext cx="8610600" cy="1293028"/>
          </a:xfrm>
        </p:spPr>
        <p:txBody>
          <a:bodyPr/>
          <a:lstStyle/>
          <a:p>
            <a:r>
              <a:rPr lang="en-US" dirty="0"/>
              <a:t>VM SETUP</a:t>
            </a:r>
          </a:p>
        </p:txBody>
      </p:sp>
      <p:pic>
        <p:nvPicPr>
          <p:cNvPr id="1026" name="Picture 2" descr="home-kali-slider-1.png (935×700)">
            <a:extLst>
              <a:ext uri="{FF2B5EF4-FFF2-40B4-BE49-F238E27FC236}">
                <a16:creationId xmlns:a16="http://schemas.microsoft.com/office/drawing/2014/main" id="{DDDA767E-07CF-4CB1-9094-BF77009AA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063" y="124512"/>
            <a:ext cx="8905875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268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E3578-19A8-40EB-B0F2-C6587182D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EQUIFAX HACK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D1C6C-3540-478F-A42A-09EBA8FDD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Exploit</a:t>
            </a:r>
          </a:p>
          <a:p>
            <a:r>
              <a:rPr lang="en-US" dirty="0"/>
              <a:t>APACHE Struts</a:t>
            </a:r>
          </a:p>
          <a:p>
            <a:pPr lvl="1"/>
            <a:r>
              <a:rPr lang="en-US" dirty="0"/>
              <a:t>unconfirmed</a:t>
            </a:r>
          </a:p>
          <a:p>
            <a:r>
              <a:rPr lang="en-US" dirty="0"/>
              <a:t>Vulnerability released in March 2017</a:t>
            </a:r>
          </a:p>
          <a:p>
            <a:pPr lvl="1"/>
            <a:r>
              <a:rPr lang="en-US" dirty="0"/>
              <a:t>Hack done May – June 2017</a:t>
            </a:r>
          </a:p>
          <a:p>
            <a:r>
              <a:rPr lang="en-US" dirty="0"/>
              <a:t>143 Million Americans Data Compromise</a:t>
            </a:r>
          </a:p>
          <a:p>
            <a:r>
              <a:rPr lang="en-US" dirty="0"/>
              <a:t>Equifax ‘check if hacked’ site is also insecure</a:t>
            </a:r>
          </a:p>
          <a:p>
            <a:r>
              <a:rPr lang="en-US" dirty="0"/>
              <a:t>Equifax waited 6 weeks before revealing this happened</a:t>
            </a:r>
          </a:p>
        </p:txBody>
      </p:sp>
      <p:pic>
        <p:nvPicPr>
          <p:cNvPr id="4098" name="Picture 2" descr="tenor.gif (380×280)">
            <a:extLst>
              <a:ext uri="{FF2B5EF4-FFF2-40B4-BE49-F238E27FC236}">
                <a16:creationId xmlns:a16="http://schemas.microsoft.com/office/drawing/2014/main" id="{4D24857A-A36A-4A0E-B8D7-D5E897AA710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6700" y="2057401"/>
            <a:ext cx="36195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537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2BED8-3FAA-4A2D-B921-F2D360113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EXPLOITATION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9109B-5E51-45C9-B031-CAB5EBF39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400" b="1" dirty="0"/>
              <a:t>EVAPI</a:t>
            </a:r>
          </a:p>
          <a:p>
            <a:r>
              <a:rPr lang="en-US" sz="2800" dirty="0"/>
              <a:t>Enumeration</a:t>
            </a:r>
          </a:p>
          <a:p>
            <a:r>
              <a:rPr lang="en-US" sz="2800" dirty="0"/>
              <a:t>Vulnerability Scanning</a:t>
            </a:r>
          </a:p>
          <a:p>
            <a:r>
              <a:rPr lang="en-US" sz="2800" dirty="0"/>
              <a:t>Access</a:t>
            </a:r>
          </a:p>
          <a:p>
            <a:r>
              <a:rPr lang="en-US" sz="2800" dirty="0"/>
              <a:t>Privilege Escalation</a:t>
            </a:r>
          </a:p>
          <a:p>
            <a:r>
              <a:rPr lang="en-US" sz="2800" dirty="0"/>
              <a:t>Implant</a:t>
            </a:r>
          </a:p>
        </p:txBody>
      </p:sp>
      <p:pic>
        <p:nvPicPr>
          <p:cNvPr id="3082" name="Picture 10" descr="Mr-Robot-Gag-Reel-Gif-5.gif (480×270)">
            <a:extLst>
              <a:ext uri="{FF2B5EF4-FFF2-40B4-BE49-F238E27FC236}">
                <a16:creationId xmlns:a16="http://schemas.microsoft.com/office/drawing/2014/main" id="{95400E3B-1334-4D1C-9D22-0472A552024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539" y="2194559"/>
            <a:ext cx="6348396" cy="3570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3855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CFDB9-E953-43C6-B8A8-CB2073078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E1FB9-8EBD-4A03-A03C-A9F70A2E2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/>
          <a:lstStyle/>
          <a:p>
            <a:r>
              <a:rPr lang="en-US" dirty="0"/>
              <a:t>What is on the system </a:t>
            </a:r>
          </a:p>
          <a:p>
            <a:pPr lvl="1"/>
            <a:r>
              <a:rPr lang="en-US" dirty="0"/>
              <a:t>Services</a:t>
            </a:r>
          </a:p>
          <a:p>
            <a:pPr lvl="1"/>
            <a:r>
              <a:rPr lang="en-US" dirty="0"/>
              <a:t>Open Ports</a:t>
            </a:r>
          </a:p>
          <a:p>
            <a:r>
              <a:rPr lang="en-US" dirty="0"/>
              <a:t> What does the network look like</a:t>
            </a:r>
          </a:p>
          <a:p>
            <a:pPr lvl="1"/>
            <a:r>
              <a:rPr lang="en-US" dirty="0"/>
              <a:t>What traffic?</a:t>
            </a:r>
          </a:p>
          <a:p>
            <a:pPr lvl="2"/>
            <a:r>
              <a:rPr lang="en-US" dirty="0"/>
              <a:t>SSH?</a:t>
            </a:r>
          </a:p>
          <a:p>
            <a:pPr lvl="2"/>
            <a:r>
              <a:rPr lang="en-US" dirty="0"/>
              <a:t>FTP?</a:t>
            </a:r>
          </a:p>
          <a:p>
            <a:pPr lvl="2"/>
            <a:r>
              <a:rPr lang="en-US" dirty="0"/>
              <a:t>Weird Protocols you’ve never heard of?</a:t>
            </a:r>
          </a:p>
          <a:p>
            <a:pPr lvl="1"/>
            <a:r>
              <a:rPr lang="en-US" dirty="0"/>
              <a:t>Network Map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124" name="Picture 4" descr="nmap-logo-256x256.png (256×256)">
            <a:extLst>
              <a:ext uri="{FF2B5EF4-FFF2-40B4-BE49-F238E27FC236}">
                <a16:creationId xmlns:a16="http://schemas.microsoft.com/office/drawing/2014/main" id="{7D6EFC1A-5FB8-4D27-BB8E-FCDA3D550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513" y="2057401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9635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B300B-45BB-432C-BF01-B494893F7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Vulnerability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F6E08-89EC-4B7C-B022-A79BD0513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/>
          <a:lstStyle/>
          <a:p>
            <a:r>
              <a:rPr lang="en-US" dirty="0"/>
              <a:t>What is vulnerable on the system?</a:t>
            </a:r>
          </a:p>
          <a:p>
            <a:r>
              <a:rPr lang="en-US" dirty="0"/>
              <a:t>What looks like a good attack vector?</a:t>
            </a:r>
          </a:p>
          <a:p>
            <a:r>
              <a:rPr lang="en-US" dirty="0"/>
              <a:t>What version are those services we saw in enumeration?</a:t>
            </a:r>
          </a:p>
          <a:p>
            <a:pPr lvl="1"/>
            <a:r>
              <a:rPr lang="en-US" dirty="0"/>
              <a:t>Do they have published vulnerabilities?</a:t>
            </a:r>
          </a:p>
          <a:p>
            <a:endParaRPr lang="en-US" dirty="0"/>
          </a:p>
        </p:txBody>
      </p:sp>
      <p:pic>
        <p:nvPicPr>
          <p:cNvPr id="6146" name="Picture 2" descr="scanning+computer.png (611×541)">
            <a:extLst>
              <a:ext uri="{FF2B5EF4-FFF2-40B4-BE49-F238E27FC236}">
                <a16:creationId xmlns:a16="http://schemas.microsoft.com/office/drawing/2014/main" id="{E99E7A64-BE30-4F25-8480-F1A97BB47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0245" y="3542097"/>
            <a:ext cx="3412656" cy="3021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206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DFB9D-48FD-4E68-BC1F-7C888E281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48DFC-2BB5-460B-B482-8B7727062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/>
          <a:lstStyle/>
          <a:p>
            <a:r>
              <a:rPr lang="en-US" dirty="0"/>
              <a:t>How can we get into the system?</a:t>
            </a:r>
          </a:p>
          <a:p>
            <a:r>
              <a:rPr lang="en-US" dirty="0"/>
              <a:t>What privileges do we have once we are in?</a:t>
            </a:r>
          </a:p>
          <a:p>
            <a:r>
              <a:rPr lang="en-US" dirty="0"/>
              <a:t>This is the real hacking step</a:t>
            </a:r>
          </a:p>
          <a:p>
            <a:endParaRPr lang="en-US" dirty="0"/>
          </a:p>
        </p:txBody>
      </p:sp>
      <p:pic>
        <p:nvPicPr>
          <p:cNvPr id="7174" name="Picture 6" descr="Image result for HACKED gif">
            <a:extLst>
              <a:ext uri="{FF2B5EF4-FFF2-40B4-BE49-F238E27FC236}">
                <a16:creationId xmlns:a16="http://schemas.microsoft.com/office/drawing/2014/main" id="{7F77E3C9-18A7-4E96-A24D-AEC7C2ECEB0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9044" y="3703602"/>
            <a:ext cx="4720991" cy="2652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8890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45091-9974-49ED-ADDF-8A6F1F9D6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Privilege escalation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0EB49-261A-42CC-ABA3-B067EE6FA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/>
          <a:lstStyle/>
          <a:p>
            <a:r>
              <a:rPr lang="en-US" dirty="0"/>
              <a:t>How can get we admin / system access to the system?</a:t>
            </a:r>
          </a:p>
          <a:p>
            <a:r>
              <a:rPr lang="en-US" dirty="0"/>
              <a:t>Can we run whatever we want on the device?</a:t>
            </a:r>
          </a:p>
          <a:p>
            <a:endParaRPr lang="en-US" dirty="0"/>
          </a:p>
        </p:txBody>
      </p:sp>
      <p:pic>
        <p:nvPicPr>
          <p:cNvPr id="8194" name="Picture 2" descr="7DhWKm.gif (400×225)">
            <a:extLst>
              <a:ext uri="{FF2B5EF4-FFF2-40B4-BE49-F238E27FC236}">
                <a16:creationId xmlns:a16="http://schemas.microsoft.com/office/drawing/2014/main" id="{1E2D7A0C-376F-4708-80B0-9A22555CE09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5533" y="3445256"/>
            <a:ext cx="4930541" cy="277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8083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1834A-2E87-4CBF-A232-587366CB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7FBC4-3BF6-47B0-93DF-C9E83FA72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bad guys do this we call it malware</a:t>
            </a:r>
          </a:p>
          <a:p>
            <a:r>
              <a:rPr lang="en-US" dirty="0"/>
              <a:t>Put whatever you want on the device</a:t>
            </a:r>
          </a:p>
          <a:p>
            <a:pPr lvl="1"/>
            <a:r>
              <a:rPr lang="en-US" dirty="0"/>
              <a:t>Backdoor for persistence</a:t>
            </a:r>
          </a:p>
          <a:p>
            <a:pPr lvl="1"/>
            <a:r>
              <a:rPr lang="en-US" dirty="0"/>
              <a:t>Something to exfiltrate data</a:t>
            </a:r>
          </a:p>
          <a:p>
            <a:pPr lvl="1"/>
            <a:r>
              <a:rPr lang="en-US" dirty="0"/>
              <a:t>Malware</a:t>
            </a:r>
          </a:p>
          <a:p>
            <a:r>
              <a:rPr lang="en-US" dirty="0"/>
              <a:t>Typical Proof of Concept is getting a root shell</a:t>
            </a:r>
          </a:p>
          <a:p>
            <a:pPr lvl="1"/>
            <a:r>
              <a:rPr lang="en-US" dirty="0"/>
              <a:t>What we will be aiming for</a:t>
            </a:r>
          </a:p>
        </p:txBody>
      </p:sp>
      <p:pic>
        <p:nvPicPr>
          <p:cNvPr id="9218" name="Picture 2" descr="tenor.gif (640×352)">
            <a:extLst>
              <a:ext uri="{FF2B5EF4-FFF2-40B4-BE49-F238E27FC236}">
                <a16:creationId xmlns:a16="http://schemas.microsoft.com/office/drawing/2014/main" id="{159F3839-AD36-4EFE-B98D-B593623D6D9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5163" y="4081112"/>
            <a:ext cx="4382411" cy="2410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21671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897</TotalTime>
  <Words>295</Words>
  <Application>Microsoft Office PowerPoint</Application>
  <PresentationFormat>Widescreen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Vapor Trail</vt:lpstr>
      <vt:lpstr>Ethical hacking club</vt:lpstr>
      <vt:lpstr>VM SETUP</vt:lpstr>
      <vt:lpstr>EQUIFAX HACK</vt:lpstr>
      <vt:lpstr>EXPLOITATION PROCESS</vt:lpstr>
      <vt:lpstr>Enumeration</vt:lpstr>
      <vt:lpstr>Vulnerability scanning</vt:lpstr>
      <vt:lpstr>ACCESS</vt:lpstr>
      <vt:lpstr>Privilege escalation</vt:lpstr>
      <vt:lpstr>IMPLANT</vt:lpstr>
      <vt:lpstr>But what are we going to do</vt:lpstr>
      <vt:lpstr>approaches</vt:lpstr>
      <vt:lpstr>APPROACHES</vt:lpstr>
      <vt:lpstr>DEMOS?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hacking club</dc:title>
  <dc:creator>Matthew_Rogers</dc:creator>
  <cp:lastModifiedBy>Matthew_Rogers</cp:lastModifiedBy>
  <cp:revision>13</cp:revision>
  <dcterms:created xsi:type="dcterms:W3CDTF">2017-09-12T18:48:01Z</dcterms:created>
  <dcterms:modified xsi:type="dcterms:W3CDTF">2017-09-14T02:43:58Z</dcterms:modified>
</cp:coreProperties>
</file>

<file path=docProps/thumbnail.jpeg>
</file>